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9" r:id="rId25"/>
    <p:sldId id="284" r:id="rId26"/>
    <p:sldId id="281" r:id="rId27"/>
    <p:sldId id="285" r:id="rId28"/>
  </p:sldIdLst>
  <p:sldSz cx="18288000" cy="10287000"/>
  <p:notesSz cx="6858000" cy="9144000"/>
  <p:embeddedFontLst>
    <p:embeddedFont>
      <p:font typeface="League Spartan" pitchFamily="2" charset="77"/>
      <p:regular r:id="rId29"/>
    </p:embeddedFont>
    <p:embeddedFont>
      <p:font typeface="RoxboroughCF" pitchFamily="2" charset="77"/>
      <p:regular r:id="rId30"/>
    </p:embeddedFont>
    <p:embeddedFont>
      <p:font typeface="RoxboroughCF Medium" pitchFamily="2" charset="77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4586" autoAdjust="0"/>
  </p:normalViewPr>
  <p:slideViewPr>
    <p:cSldViewPr>
      <p:cViewPr varScale="1">
        <p:scale>
          <a:sx n="58" d="100"/>
          <a:sy n="58" d="100"/>
        </p:scale>
        <p:origin x="264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4428" y="392044"/>
            <a:ext cx="13735967" cy="2662107"/>
            <a:chOff x="0" y="0"/>
            <a:chExt cx="18314623" cy="3549476"/>
          </a:xfrm>
        </p:grpSpPr>
        <p:sp>
          <p:nvSpPr>
            <p:cNvPr id="3" name="AutoShape 3"/>
            <p:cNvSpPr/>
            <p:nvPr/>
          </p:nvSpPr>
          <p:spPr>
            <a:xfrm>
              <a:off x="0" y="3536695"/>
              <a:ext cx="18314623" cy="12781"/>
            </a:xfrm>
            <a:prstGeom prst="rect">
              <a:avLst/>
            </a:prstGeom>
            <a:solidFill>
              <a:srgbClr val="F0F2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33350"/>
              <a:ext cx="18314623" cy="2829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>
                  <a:solidFill>
                    <a:srgbClr val="F0F2F4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Chants Vendredi Saint </a:t>
              </a:r>
            </a:p>
            <a:p>
              <a:pPr algn="ctr">
                <a:lnSpc>
                  <a:spcPts val="8000"/>
                </a:lnSpc>
              </a:pPr>
              <a:r>
                <a:rPr lang="en-US" sz="8000">
                  <a:solidFill>
                    <a:srgbClr val="F0F2F4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Avril 2026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7164759" y="3527940"/>
            <a:ext cx="4175305" cy="6170270"/>
          </a:xfrm>
          <a:custGeom>
            <a:avLst/>
            <a:gdLst/>
            <a:ahLst/>
            <a:cxnLst/>
            <a:rect l="l" t="t" r="r" b="b"/>
            <a:pathLst>
              <a:path w="4175305" h="6170270">
                <a:moveTo>
                  <a:pt x="0" y="0"/>
                </a:moveTo>
                <a:lnTo>
                  <a:pt x="4175305" y="0"/>
                </a:lnTo>
                <a:lnTo>
                  <a:pt x="4175305" y="6170270"/>
                </a:lnTo>
                <a:lnTo>
                  <a:pt x="0" y="617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45" b="-5973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59811" y="7110864"/>
            <a:ext cx="15368378" cy="2757037"/>
            <a:chOff x="0" y="-104775"/>
            <a:chExt cx="4047639" cy="7261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7639" cy="546402"/>
            </a:xfrm>
            <a:custGeom>
              <a:avLst/>
              <a:gdLst/>
              <a:ahLst/>
              <a:cxnLst/>
              <a:rect l="l" t="t" r="r" b="b"/>
              <a:pathLst>
                <a:path w="4047639" h="546402">
                  <a:moveTo>
                    <a:pt x="0" y="0"/>
                  </a:moveTo>
                  <a:lnTo>
                    <a:pt x="4047639" y="0"/>
                  </a:lnTo>
                  <a:lnTo>
                    <a:pt x="4047639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47639" cy="726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أيها المصلوب يا مَنْ قد رأى، كل من في العالم الناكر قُدسَه،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كلما طافت بك العين إتروَّت، نفسي الخجلي يغطيها بكاها</a:t>
              </a:r>
              <a:r>
                <a:rPr lang="en-US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،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00BF876-6E9D-2D45-8883-C5907011F6AD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95BA7B9B-D028-8347-8FB8-30EBBC978B32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45AE439-3D97-8F49-B802-48373A9327DC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76" b="-5130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7182729"/>
            <a:ext cx="14506155" cy="2872242"/>
            <a:chOff x="0" y="-104775"/>
            <a:chExt cx="3820551" cy="7564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0551" cy="546402"/>
            </a:xfrm>
            <a:custGeom>
              <a:avLst/>
              <a:gdLst/>
              <a:ahLst/>
              <a:cxnLst/>
              <a:rect l="l" t="t" r="r" b="b"/>
              <a:pathLst>
                <a:path w="3820551" h="546402">
                  <a:moveTo>
                    <a:pt x="0" y="0"/>
                  </a:moveTo>
                  <a:lnTo>
                    <a:pt x="3820551" y="0"/>
                  </a:lnTo>
                  <a:lnTo>
                    <a:pt x="3820551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820551" cy="756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فلماذا أنت مصلوبٌ هنا، وأنا الخاطئ حُرٌّ أتباهى،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حكمة يا رب لا أُدركها، وحنان قد تسامى وتناهى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73409" y="9258300"/>
            <a:ext cx="1571782" cy="796671"/>
            <a:chOff x="0" y="0"/>
            <a:chExt cx="413967" cy="2098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3967" cy="209823"/>
            </a:xfrm>
            <a:custGeom>
              <a:avLst/>
              <a:gdLst/>
              <a:ahLst/>
              <a:cxnLst/>
              <a:rect l="l" t="t" r="r" b="b"/>
              <a:pathLst>
                <a:path w="413967" h="209823">
                  <a:moveTo>
                    <a:pt x="0" y="0"/>
                  </a:moveTo>
                  <a:lnTo>
                    <a:pt x="413967" y="0"/>
                  </a:lnTo>
                  <a:lnTo>
                    <a:pt x="413967" y="209823"/>
                  </a:lnTo>
                  <a:lnTo>
                    <a:pt x="0" y="209823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413967" cy="27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 b="1" spc="35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FIN</a:t>
              </a: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30C59A96-130B-0646-B7B5-DB8E258F68C3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B57660A9-7224-754C-B375-E53179CE101F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2A51DF5C-EFA4-8A4E-8ECD-862E9C9B2DB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4428" y="443196"/>
            <a:ext cx="13519144" cy="2269556"/>
            <a:chOff x="0" y="0"/>
            <a:chExt cx="18025526" cy="3026075"/>
          </a:xfrm>
        </p:grpSpPr>
        <p:sp>
          <p:nvSpPr>
            <p:cNvPr id="3" name="AutoShape 3"/>
            <p:cNvSpPr/>
            <p:nvPr/>
          </p:nvSpPr>
          <p:spPr>
            <a:xfrm>
              <a:off x="0" y="3013293"/>
              <a:ext cx="18025526" cy="12781"/>
            </a:xfrm>
            <a:prstGeom prst="rect">
              <a:avLst/>
            </a:prstGeom>
            <a:solidFill>
              <a:srgbClr val="F0F2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11082"/>
              <a:ext cx="18025526" cy="222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0F2F4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 pas te suivent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6312562" y="2949232"/>
            <a:ext cx="5662875" cy="7131028"/>
          </a:xfrm>
          <a:custGeom>
            <a:avLst/>
            <a:gdLst/>
            <a:ahLst/>
            <a:cxnLst/>
            <a:rect l="l" t="t" r="r" b="b"/>
            <a:pathLst>
              <a:path w="5662875" h="7131028">
                <a:moveTo>
                  <a:pt x="0" y="0"/>
                </a:moveTo>
                <a:lnTo>
                  <a:pt x="5662876" y="0"/>
                </a:lnTo>
                <a:lnTo>
                  <a:pt x="5662876" y="7131028"/>
                </a:lnTo>
                <a:lnTo>
                  <a:pt x="0" y="7131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60" t="-1616" r="-2090" b="-263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907" b="-542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4" name="AutoShape 4"/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025" y="7542688"/>
            <a:ext cx="14486823" cy="2553812"/>
            <a:chOff x="-153535" y="-101593"/>
            <a:chExt cx="3815460" cy="6726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61925" cy="524808"/>
            </a:xfrm>
            <a:custGeom>
              <a:avLst/>
              <a:gdLst/>
              <a:ahLst/>
              <a:cxnLst/>
              <a:rect l="l" t="t" r="r" b="b"/>
              <a:pathLst>
                <a:path w="3661925" h="524808">
                  <a:moveTo>
                    <a:pt x="0" y="0"/>
                  </a:moveTo>
                  <a:lnTo>
                    <a:pt x="3661925" y="0"/>
                  </a:lnTo>
                  <a:lnTo>
                    <a:pt x="3661925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153535" y="-101593"/>
              <a:ext cx="3815460" cy="67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79499" lvl="1" indent="-539749" algn="ctr">
                <a:lnSpc>
                  <a:spcPts val="6999"/>
                </a:lnSpc>
                <a:buAutoNum type="arabicPeriod"/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Prends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ma main,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suivent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" r="-23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14599" y="7575697"/>
            <a:ext cx="13000010" cy="2390448"/>
            <a:chOff x="-72854" y="-52388"/>
            <a:chExt cx="3423871" cy="629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1017" cy="524808"/>
            </a:xfrm>
            <a:custGeom>
              <a:avLst/>
              <a:gdLst/>
              <a:ahLst/>
              <a:cxnLst/>
              <a:rect l="l" t="t" r="r" b="b"/>
              <a:pathLst>
                <a:path w="3351017" h="524808">
                  <a:moveTo>
                    <a:pt x="0" y="0"/>
                  </a:moveTo>
                  <a:lnTo>
                    <a:pt x="3351017" y="0"/>
                  </a:lnTo>
                  <a:lnTo>
                    <a:pt x="3351017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72854" y="-52388"/>
              <a:ext cx="3351017" cy="6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2.  Si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veux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même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au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Calvaire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BDD37829-E051-8A49-A556-2E818D9A0067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BCD432B0-4534-7740-9BCB-413CAE0B536F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8BFEC52-5287-2340-92D1-11076ECBD01F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88" b="-13888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91217" y="7575697"/>
            <a:ext cx="12723392" cy="2390448"/>
            <a:chOff x="0" y="-52388"/>
            <a:chExt cx="3351017" cy="629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1017" cy="524808"/>
            </a:xfrm>
            <a:custGeom>
              <a:avLst/>
              <a:gdLst/>
              <a:ahLst/>
              <a:cxnLst/>
              <a:rect l="l" t="t" r="r" b="b"/>
              <a:pathLst>
                <a:path w="3351017" h="524808">
                  <a:moveTo>
                    <a:pt x="0" y="0"/>
                  </a:moveTo>
                  <a:lnTo>
                    <a:pt x="3351017" y="0"/>
                  </a:lnTo>
                  <a:lnTo>
                    <a:pt x="3351017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2388"/>
              <a:ext cx="3351017" cy="6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3.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J'irai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même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Gethsémani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ECED0399-24BB-3E4F-BD64-B32C3E430545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8DCC443A-9E5C-3F44-B11F-1136D8222CA5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7A78435-38AE-664A-969E-3504131D6AA5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4" t="-234" r="-3293" b="-568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90799" y="7575701"/>
            <a:ext cx="12923810" cy="2390448"/>
            <a:chOff x="-52785" y="-52387"/>
            <a:chExt cx="3403802" cy="629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1017" cy="524808"/>
            </a:xfrm>
            <a:custGeom>
              <a:avLst/>
              <a:gdLst/>
              <a:ahLst/>
              <a:cxnLst/>
              <a:rect l="l" t="t" r="r" b="b"/>
              <a:pathLst>
                <a:path w="3351017" h="524808">
                  <a:moveTo>
                    <a:pt x="0" y="0"/>
                  </a:moveTo>
                  <a:lnTo>
                    <a:pt x="3351017" y="0"/>
                  </a:lnTo>
                  <a:lnTo>
                    <a:pt x="3351017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52785" y="-52387"/>
              <a:ext cx="3351017" cy="6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4. Guerre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paix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Jésus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j'arrive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720DD3D-630F-964A-A562-3EB414159B8F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2E4A542B-BC52-764E-847F-2E2ACAF1E55F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F5D77FDB-179A-D948-A009-E0CE40063695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" r="-23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90799" y="7575701"/>
            <a:ext cx="12923810" cy="2390448"/>
            <a:chOff x="-52785" y="-52387"/>
            <a:chExt cx="3403802" cy="629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1017" cy="524808"/>
            </a:xfrm>
            <a:custGeom>
              <a:avLst/>
              <a:gdLst/>
              <a:ahLst/>
              <a:cxnLst/>
              <a:rect l="l" t="t" r="r" b="b"/>
              <a:pathLst>
                <a:path w="3351017" h="524808">
                  <a:moveTo>
                    <a:pt x="0" y="0"/>
                  </a:moveTo>
                  <a:lnTo>
                    <a:pt x="3351017" y="0"/>
                  </a:lnTo>
                  <a:lnTo>
                    <a:pt x="3351017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52785" y="-52387"/>
              <a:ext cx="3351017" cy="6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5.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Dans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la joie et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dans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la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peine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ED545082-E384-6A4B-B9EC-5675B23EB011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F47F79C3-EDBF-6343-A888-6344E2D5DFAD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AB3178F-51B1-A048-813F-E9D4064A552A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82306" y="7522188"/>
            <a:ext cx="12732303" cy="2390448"/>
            <a:chOff x="-2347" y="-66481"/>
            <a:chExt cx="3353364" cy="629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1017" cy="524808"/>
            </a:xfrm>
            <a:custGeom>
              <a:avLst/>
              <a:gdLst/>
              <a:ahLst/>
              <a:cxnLst/>
              <a:rect l="l" t="t" r="r" b="b"/>
              <a:pathLst>
                <a:path w="3351017" h="524808">
                  <a:moveTo>
                    <a:pt x="0" y="0"/>
                  </a:moveTo>
                  <a:lnTo>
                    <a:pt x="3351017" y="0"/>
                  </a:lnTo>
                  <a:lnTo>
                    <a:pt x="3351017" y="524808"/>
                  </a:lnTo>
                  <a:lnTo>
                    <a:pt x="0" y="524808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2347" y="-66481"/>
              <a:ext cx="3351017" cy="6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6.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Humilié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battu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quand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même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(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)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Où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là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aussi</a:t>
              </a:r>
              <a:endParaRPr lang="en-US" sz="4999" b="1" spc="49" dirty="0">
                <a:solidFill>
                  <a:srgbClr val="000000">
                    <a:alpha val="85882"/>
                  </a:srgbClr>
                </a:solidFill>
                <a:latin typeface="RoxboroughCF Medium"/>
                <a:ea typeface="RoxboroughCF Medium"/>
                <a:cs typeface="RoxboroughCF Medium"/>
                <a:sym typeface="RoxboroughCF Medium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73409" y="8970567"/>
            <a:ext cx="1571782" cy="796671"/>
            <a:chOff x="0" y="0"/>
            <a:chExt cx="413967" cy="2098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3967" cy="209823"/>
            </a:xfrm>
            <a:custGeom>
              <a:avLst/>
              <a:gdLst/>
              <a:ahLst/>
              <a:cxnLst/>
              <a:rect l="l" t="t" r="r" b="b"/>
              <a:pathLst>
                <a:path w="413967" h="209823">
                  <a:moveTo>
                    <a:pt x="0" y="0"/>
                  </a:moveTo>
                  <a:lnTo>
                    <a:pt x="413967" y="0"/>
                  </a:lnTo>
                  <a:lnTo>
                    <a:pt x="413967" y="209823"/>
                  </a:lnTo>
                  <a:lnTo>
                    <a:pt x="0" y="209823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413967" cy="27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 b="1" spc="35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FIN</a:t>
              </a: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3731793B-11E6-754A-ABFA-B0A2F7C560E1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4A9FBDD6-75BF-694C-9B68-F01CE08B0264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9127EB64-BC37-7245-A20C-D86DDC3D6F7E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Mes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te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suivent</a:t>
              </a:r>
              <a:endParaRPr lang="en-US" sz="5684" dirty="0">
                <a:solidFill>
                  <a:srgbClr val="111B1E"/>
                </a:solidFill>
                <a:latin typeface="RoxboroughCF"/>
                <a:ea typeface="RoxboroughCF"/>
                <a:cs typeface="RoxboroughCF"/>
                <a:sym typeface="RoxboroughCF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4428" y="522568"/>
            <a:ext cx="13519144" cy="2110812"/>
            <a:chOff x="0" y="0"/>
            <a:chExt cx="18025526" cy="2814417"/>
          </a:xfrm>
        </p:grpSpPr>
        <p:sp>
          <p:nvSpPr>
            <p:cNvPr id="3" name="AutoShape 3"/>
            <p:cNvSpPr/>
            <p:nvPr/>
          </p:nvSpPr>
          <p:spPr>
            <a:xfrm>
              <a:off x="0" y="2801635"/>
              <a:ext cx="18025526" cy="12781"/>
            </a:xfrm>
            <a:prstGeom prst="rect">
              <a:avLst/>
            </a:prstGeom>
            <a:solidFill>
              <a:srgbClr val="F0F2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2032"/>
              <a:ext cx="18025526" cy="2036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sz="11000">
                  <a:solidFill>
                    <a:srgbClr val="F0F2F4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tu ne m’aimais pas 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4886607" y="3570794"/>
            <a:ext cx="8514785" cy="5687506"/>
          </a:xfrm>
          <a:custGeom>
            <a:avLst/>
            <a:gdLst/>
            <a:ahLst/>
            <a:cxnLst/>
            <a:rect l="l" t="t" r="r" b="b"/>
            <a:pathLst>
              <a:path w="8514785" h="5687506">
                <a:moveTo>
                  <a:pt x="0" y="0"/>
                </a:moveTo>
                <a:lnTo>
                  <a:pt x="8514786" y="0"/>
                </a:lnTo>
                <a:lnTo>
                  <a:pt x="8514786" y="5687506"/>
                </a:lnTo>
                <a:lnTo>
                  <a:pt x="0" y="568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14" r="-7736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4428" y="443196"/>
            <a:ext cx="13519144" cy="2269556"/>
            <a:chOff x="0" y="0"/>
            <a:chExt cx="18025526" cy="3026075"/>
          </a:xfrm>
        </p:grpSpPr>
        <p:sp>
          <p:nvSpPr>
            <p:cNvPr id="3" name="AutoShape 3"/>
            <p:cNvSpPr/>
            <p:nvPr/>
          </p:nvSpPr>
          <p:spPr>
            <a:xfrm>
              <a:off x="0" y="3013293"/>
              <a:ext cx="18025526" cy="12781"/>
            </a:xfrm>
            <a:prstGeom prst="rect">
              <a:avLst/>
            </a:prstGeom>
            <a:solidFill>
              <a:srgbClr val="F0F2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20607"/>
              <a:ext cx="18025526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ar-EG" sz="12000">
                  <a:solidFill>
                    <a:srgbClr val="F0F2F4"/>
                  </a:solidFill>
                  <a:latin typeface="League Spartan"/>
                  <a:ea typeface="League Spartan"/>
                  <a:cs typeface="League Spartan"/>
                  <a:sym typeface="League Spartan"/>
                  <a:rtl/>
                </a:rPr>
                <a:t>أنت لم تنصت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6893616" y="3077863"/>
            <a:ext cx="4500768" cy="6789951"/>
          </a:xfrm>
          <a:custGeom>
            <a:avLst/>
            <a:gdLst/>
            <a:ahLst/>
            <a:cxnLst/>
            <a:rect l="l" t="t" r="r" b="b"/>
            <a:pathLst>
              <a:path w="4500768" h="6789951">
                <a:moveTo>
                  <a:pt x="0" y="0"/>
                </a:moveTo>
                <a:lnTo>
                  <a:pt x="4500768" y="0"/>
                </a:lnTo>
                <a:lnTo>
                  <a:pt x="4500768" y="6789952"/>
                </a:lnTo>
                <a:lnTo>
                  <a:pt x="0" y="6789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51" b="-89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4" name="AutoShape 4"/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72200" y="6001113"/>
            <a:ext cx="11087100" cy="3764280"/>
            <a:chOff x="0" y="0"/>
            <a:chExt cx="2729201" cy="991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29201" cy="991415"/>
            </a:xfrm>
            <a:custGeom>
              <a:avLst/>
              <a:gdLst/>
              <a:ahLst/>
              <a:cxnLst/>
              <a:rect l="l" t="t" r="r" b="b"/>
              <a:pathLst>
                <a:path w="2729201" h="991415">
                  <a:moveTo>
                    <a:pt x="0" y="0"/>
                  </a:moveTo>
                  <a:lnTo>
                    <a:pt x="2729201" y="0"/>
                  </a:lnTo>
                  <a:lnTo>
                    <a:pt x="2729201" y="991415"/>
                  </a:lnTo>
                  <a:lnTo>
                    <a:pt x="0" y="991415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2729201" cy="1096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79499" lvl="1" indent="-539749" algn="ctr">
                <a:lnSpc>
                  <a:spcPts val="6999"/>
                </a:lnSpc>
                <a:buAutoNum type="arabicPeriod"/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Si Tu ne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m’aimais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Jésus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Tout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seul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marcherais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Ton Sang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versé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n’est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perdu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 vie,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T’offrirai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88" t="-12535" r="-131" b="-2351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34200" y="4072005"/>
            <a:ext cx="11110991" cy="5047923"/>
            <a:chOff x="0" y="-52388"/>
            <a:chExt cx="2665751" cy="1329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5751" cy="1224719"/>
            </a:xfrm>
            <a:custGeom>
              <a:avLst/>
              <a:gdLst/>
              <a:ahLst/>
              <a:cxnLst/>
              <a:rect l="l" t="t" r="r" b="b"/>
              <a:pathLst>
                <a:path w="2665751" h="1224719">
                  <a:moveTo>
                    <a:pt x="0" y="0"/>
                  </a:moveTo>
                  <a:lnTo>
                    <a:pt x="2665751" y="0"/>
                  </a:lnTo>
                  <a:lnTo>
                    <a:pt x="2665751" y="1224719"/>
                  </a:lnTo>
                  <a:lnTo>
                    <a:pt x="0" y="122471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2388"/>
              <a:ext cx="2665751" cy="1329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Refrain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Vers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Toi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mains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sont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étendues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voix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crie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et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supplie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que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entendu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Tu me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redonnes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vie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90BFD884-49D4-4B4E-864C-6823D7C392DD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47839938-9B13-8C4A-89D2-6614DB9A5130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BD6C354-ED34-314D-ABB0-05F1D62D14D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" r="-23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2301" y="5704663"/>
            <a:ext cx="11680901" cy="4162098"/>
            <a:chOff x="-61624" y="-52388"/>
            <a:chExt cx="2905036" cy="10961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43412" cy="991415"/>
            </a:xfrm>
            <a:custGeom>
              <a:avLst/>
              <a:gdLst/>
              <a:ahLst/>
              <a:cxnLst/>
              <a:rect l="l" t="t" r="r" b="b"/>
              <a:pathLst>
                <a:path w="2843412" h="991415">
                  <a:moveTo>
                    <a:pt x="0" y="0"/>
                  </a:moveTo>
                  <a:lnTo>
                    <a:pt x="2843412" y="0"/>
                  </a:lnTo>
                  <a:lnTo>
                    <a:pt x="2843412" y="991415"/>
                  </a:lnTo>
                  <a:lnTo>
                    <a:pt x="0" y="991415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61624" y="-52388"/>
              <a:ext cx="2843412" cy="1096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2. Si Tu ne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m’aimais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Seigneur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M’aurais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-Tu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racheté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?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Auprès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de Toi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n’ai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plus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peur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Les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ombres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sont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chassées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B06E581-A43E-6B42-A65A-DB18D844BD46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B0FA0090-3C9E-7B49-BDA9-06F478C7F592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E718D2CF-D198-FA4D-A2D8-B5E8CD98C73F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88" t="-12535" r="-131" b="-2351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34200" y="4072005"/>
            <a:ext cx="11110991" cy="5047923"/>
            <a:chOff x="0" y="-52388"/>
            <a:chExt cx="2665751" cy="1329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5751" cy="1224719"/>
            </a:xfrm>
            <a:custGeom>
              <a:avLst/>
              <a:gdLst/>
              <a:ahLst/>
              <a:cxnLst/>
              <a:rect l="l" t="t" r="r" b="b"/>
              <a:pathLst>
                <a:path w="2665751" h="1224719">
                  <a:moveTo>
                    <a:pt x="0" y="0"/>
                  </a:moveTo>
                  <a:lnTo>
                    <a:pt x="2665751" y="0"/>
                  </a:lnTo>
                  <a:lnTo>
                    <a:pt x="2665751" y="1224719"/>
                  </a:lnTo>
                  <a:lnTo>
                    <a:pt x="0" y="122471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2388"/>
              <a:ext cx="2665751" cy="1329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Refrain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Vers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Toi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mains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sont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étendues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voix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crie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et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supplie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que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entendu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Tu me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redonnes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vie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90BFD884-49D4-4B4E-864C-6823D7C392DD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47839938-9B13-8C4A-89D2-6614DB9A5130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BD6C354-ED34-314D-ABB0-05F1D62D14D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275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34200" y="5903574"/>
            <a:ext cx="10831019" cy="3764280"/>
            <a:chOff x="0" y="0"/>
            <a:chExt cx="2627680" cy="991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7680" cy="991415"/>
            </a:xfrm>
            <a:custGeom>
              <a:avLst/>
              <a:gdLst/>
              <a:ahLst/>
              <a:cxnLst/>
              <a:rect l="l" t="t" r="r" b="b"/>
              <a:pathLst>
                <a:path w="2627680" h="991415">
                  <a:moveTo>
                    <a:pt x="0" y="0"/>
                  </a:moveTo>
                  <a:lnTo>
                    <a:pt x="2627680" y="0"/>
                  </a:lnTo>
                  <a:lnTo>
                    <a:pt x="2627680" y="991415"/>
                  </a:lnTo>
                  <a:lnTo>
                    <a:pt x="0" y="991415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2627680" cy="1096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3. Si Tu ne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m’aimais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ô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Dieu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Satan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m’enchaînerait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Vérité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ouvrit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yeux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Le Mal,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rejetai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 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AD62F7E9-69C1-9448-A842-12715E685A37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08CC12E-7895-5543-B4C9-6E6ACB7B6BED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60587DA6-9682-EF40-BA36-9D9AAA657091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88" t="-12535" r="-131" b="-2351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34200" y="4072005"/>
            <a:ext cx="11110991" cy="5047923"/>
            <a:chOff x="0" y="-52388"/>
            <a:chExt cx="2665751" cy="1329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5751" cy="1224719"/>
            </a:xfrm>
            <a:custGeom>
              <a:avLst/>
              <a:gdLst/>
              <a:ahLst/>
              <a:cxnLst/>
              <a:rect l="l" t="t" r="r" b="b"/>
              <a:pathLst>
                <a:path w="2665751" h="1224719">
                  <a:moveTo>
                    <a:pt x="0" y="0"/>
                  </a:moveTo>
                  <a:lnTo>
                    <a:pt x="2665751" y="0"/>
                  </a:lnTo>
                  <a:lnTo>
                    <a:pt x="2665751" y="1224719"/>
                  </a:lnTo>
                  <a:lnTo>
                    <a:pt x="0" y="122471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2388"/>
              <a:ext cx="2665751" cy="1329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Refrain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Vers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Toi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mains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sont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étendues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voix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crie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et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supplie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que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entendu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Tu me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redonnes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vie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90BFD884-49D4-4B4E-864C-6823D7C392DD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47839938-9B13-8C4A-89D2-6614DB9A5130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BD6C354-ED34-314D-ABB0-05F1D62D14D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59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61" r="-3283" b="-1296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06169" y="5936933"/>
            <a:ext cx="10719031" cy="3764280"/>
            <a:chOff x="0" y="0"/>
            <a:chExt cx="2532504" cy="991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505" cy="991415"/>
            </a:xfrm>
            <a:custGeom>
              <a:avLst/>
              <a:gdLst/>
              <a:ahLst/>
              <a:cxnLst/>
              <a:rect l="l" t="t" r="r" b="b"/>
              <a:pathLst>
                <a:path w="2532505" h="991415">
                  <a:moveTo>
                    <a:pt x="0" y="0"/>
                  </a:moveTo>
                  <a:lnTo>
                    <a:pt x="2532505" y="0"/>
                  </a:lnTo>
                  <a:lnTo>
                    <a:pt x="2532505" y="991415"/>
                  </a:lnTo>
                  <a:lnTo>
                    <a:pt x="0" y="991415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2532504" cy="1096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50" lvl="1"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4. Si Tu ne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m’aimais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pas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Jésus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D’épines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couronné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Serais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-Tu sur la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croix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pendu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Afin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de me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sauver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52B2A06B-B391-0B40-97FF-A276C404EA40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9C55F6F6-77FD-C641-A801-6C8A6B03AFBA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4C431B6-7075-F640-A202-9370B9ECE97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88" t="-12535" r="-131" b="-2351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477000" y="4072005"/>
            <a:ext cx="11568191" cy="5047923"/>
            <a:chOff x="0" y="-52388"/>
            <a:chExt cx="2665751" cy="1329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5751" cy="1224719"/>
            </a:xfrm>
            <a:custGeom>
              <a:avLst/>
              <a:gdLst/>
              <a:ahLst/>
              <a:cxnLst/>
              <a:rect l="l" t="t" r="r" b="b"/>
              <a:pathLst>
                <a:path w="2665751" h="1224719">
                  <a:moveTo>
                    <a:pt x="0" y="0"/>
                  </a:moveTo>
                  <a:lnTo>
                    <a:pt x="2665751" y="0"/>
                  </a:lnTo>
                  <a:lnTo>
                    <a:pt x="2665751" y="1224719"/>
                  </a:lnTo>
                  <a:lnTo>
                    <a:pt x="0" y="122471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2388"/>
              <a:ext cx="2665751" cy="1329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Refrain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Vers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Toi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mains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sont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étendues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Ma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voix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crie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et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supplie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Je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sais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que Tu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m’as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entendu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</a:t>
              </a:r>
            </a:p>
            <a:p>
              <a:pPr algn="ctr">
                <a:lnSpc>
                  <a:spcPts val="6999"/>
                </a:lnSpc>
              </a:pP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Tu me </a:t>
              </a:r>
              <a:r>
                <a:rPr lang="en-US" sz="4999" b="1" spc="49" dirty="0" err="1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redonnes</a:t>
              </a:r>
              <a:r>
                <a:rPr lang="en-US" sz="4999" b="1" spc="49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 vie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90BFD884-49D4-4B4E-864C-6823D7C392DD}"/>
              </a:ext>
            </a:extLst>
          </p:cNvPr>
          <p:cNvGrpSpPr/>
          <p:nvPr/>
        </p:nvGrpSpPr>
        <p:grpSpPr>
          <a:xfrm>
            <a:off x="3816421" y="228291"/>
            <a:ext cx="10672983" cy="1213329"/>
            <a:chOff x="0" y="0"/>
            <a:chExt cx="14230644" cy="1617772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47839938-9B13-8C4A-89D2-6614DB9A5130}"/>
                </a:ext>
              </a:extLst>
            </p:cNvPr>
            <p:cNvSpPr/>
            <p:nvPr/>
          </p:nvSpPr>
          <p:spPr>
            <a:xfrm>
              <a:off x="0" y="1607681"/>
              <a:ext cx="14230644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BD6C354-ED34-314D-ABB0-05F1D62D14DB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Si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tu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ne </a:t>
              </a:r>
              <a:r>
                <a:rPr lang="en-US" sz="5684" dirty="0" err="1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m’aimais</a:t>
              </a:r>
              <a:r>
                <a:rPr lang="en-US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</a:rPr>
                <a:t> pas</a:t>
              </a: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4CA912CE-6DC0-3D4D-AEE3-1B98766194EF}"/>
              </a:ext>
            </a:extLst>
          </p:cNvPr>
          <p:cNvGrpSpPr/>
          <p:nvPr/>
        </p:nvGrpSpPr>
        <p:grpSpPr>
          <a:xfrm>
            <a:off x="16473409" y="9258300"/>
            <a:ext cx="1571782" cy="796671"/>
            <a:chOff x="0" y="0"/>
            <a:chExt cx="413967" cy="209823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C95207D-A694-A547-A6E0-360B7FA8F867}"/>
                </a:ext>
              </a:extLst>
            </p:cNvPr>
            <p:cNvSpPr/>
            <p:nvPr/>
          </p:nvSpPr>
          <p:spPr>
            <a:xfrm>
              <a:off x="0" y="0"/>
              <a:ext cx="413967" cy="209823"/>
            </a:xfrm>
            <a:custGeom>
              <a:avLst/>
              <a:gdLst/>
              <a:ahLst/>
              <a:cxnLst/>
              <a:rect l="l" t="t" r="r" b="b"/>
              <a:pathLst>
                <a:path w="413967" h="209823">
                  <a:moveTo>
                    <a:pt x="0" y="0"/>
                  </a:moveTo>
                  <a:lnTo>
                    <a:pt x="413967" y="0"/>
                  </a:lnTo>
                  <a:lnTo>
                    <a:pt x="413967" y="209823"/>
                  </a:lnTo>
                  <a:lnTo>
                    <a:pt x="0" y="209823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2E99E5AB-08F9-0740-86CE-83EE4DD4BDB3}"/>
                </a:ext>
              </a:extLst>
            </p:cNvPr>
            <p:cNvSpPr txBox="1"/>
            <p:nvPr/>
          </p:nvSpPr>
          <p:spPr>
            <a:xfrm>
              <a:off x="0" y="-66675"/>
              <a:ext cx="413967" cy="27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 b="1" spc="35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39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4" name="AutoShape 4"/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90922" y="7182729"/>
            <a:ext cx="14506155" cy="2913773"/>
            <a:chOff x="0" y="-104775"/>
            <a:chExt cx="3820551" cy="7674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0551" cy="546402"/>
            </a:xfrm>
            <a:custGeom>
              <a:avLst/>
              <a:gdLst/>
              <a:ahLst/>
              <a:cxnLst/>
              <a:rect l="l" t="t" r="r" b="b"/>
              <a:pathLst>
                <a:path w="3820551" h="546402">
                  <a:moveTo>
                    <a:pt x="0" y="0"/>
                  </a:moveTo>
                  <a:lnTo>
                    <a:pt x="3820551" y="0"/>
                  </a:lnTo>
                  <a:lnTo>
                    <a:pt x="3820551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820551" cy="767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أنت لم تُنصِت إلى الحية بل، أخطأت أمي وأصغت لنداها،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أنت لم تُقطِف من الجنة بل، قطفت أمي حراماً من جناها</a:t>
              </a:r>
              <a:r>
                <a:rPr lang="en-US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،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" r="-15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7182729"/>
            <a:ext cx="14506155" cy="2761370"/>
            <a:chOff x="0" y="-104775"/>
            <a:chExt cx="3820551" cy="727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0551" cy="546402"/>
            </a:xfrm>
            <a:custGeom>
              <a:avLst/>
              <a:gdLst/>
              <a:ahLst/>
              <a:cxnLst/>
              <a:rect l="l" t="t" r="r" b="b"/>
              <a:pathLst>
                <a:path w="3820551" h="546402">
                  <a:moveTo>
                    <a:pt x="0" y="0"/>
                  </a:moveTo>
                  <a:lnTo>
                    <a:pt x="3820551" y="0"/>
                  </a:lnTo>
                  <a:lnTo>
                    <a:pt x="3820551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820551" cy="72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أنت قدوس طهور بينما، أنا من شُرِّد في الشر وتاها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أنت عالٍ في سماءٍ إنما، أنا إبن الأرض أصلي من ثَراها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66EE7D57-A3FD-A745-B801-374EACB24F2E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8923AE60-60BB-9F4F-856E-271E729DE5F5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8D26762-153B-5F40-B2C9-C950E4853751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76" b="-5130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7182729"/>
            <a:ext cx="14506155" cy="2837569"/>
            <a:chOff x="0" y="-104775"/>
            <a:chExt cx="3820551" cy="7473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0551" cy="546402"/>
            </a:xfrm>
            <a:custGeom>
              <a:avLst/>
              <a:gdLst/>
              <a:ahLst/>
              <a:cxnLst/>
              <a:rect l="l" t="t" r="r" b="b"/>
              <a:pathLst>
                <a:path w="3820551" h="546402">
                  <a:moveTo>
                    <a:pt x="0" y="0"/>
                  </a:moveTo>
                  <a:lnTo>
                    <a:pt x="3820551" y="0"/>
                  </a:lnTo>
                  <a:lnTo>
                    <a:pt x="3820551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820551" cy="747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فلماذا أنت مصلوبٌ هنا، وأنا الخاطئ حُرٌّ أتباهى،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حكمة يا رب لا أُدركها، وحنان قد تسامى وتناهى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AEBF283C-8878-2844-AB6B-01B8C6C5988B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BF1B244B-D993-2040-BBEE-63C796A24054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16D3A090-D3B2-3541-8BFD-31F69448D711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5352194"/>
            <a:ext cx="15368378" cy="4744304"/>
            <a:chOff x="0" y="-104775"/>
            <a:chExt cx="4047639" cy="12495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7639" cy="1033079"/>
            </a:xfrm>
            <a:custGeom>
              <a:avLst/>
              <a:gdLst/>
              <a:ahLst/>
              <a:cxnLst/>
              <a:rect l="l" t="t" r="r" b="b"/>
              <a:pathLst>
                <a:path w="4047639" h="1033079">
                  <a:moveTo>
                    <a:pt x="0" y="0"/>
                  </a:moveTo>
                  <a:lnTo>
                    <a:pt x="4047639" y="0"/>
                  </a:lnTo>
                  <a:lnTo>
                    <a:pt x="4047639" y="1033079"/>
                  </a:lnTo>
                  <a:lnTo>
                    <a:pt x="0" y="103307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47639" cy="1249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عجباً يا رب ماذا قد جرى، وعلام كرههم فيك علاما،</a:t>
              </a:r>
            </a:p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عشت يا مولاى حيناً بينهم، تنزع البغضات منهم والخصاما،</a:t>
              </a:r>
            </a:p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كنت يا قدوس قلباً مشفقاً، فملأت الكون حباً وسلاما،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كنت رِجْلاً لكسيح ويداً، لأشل وأباً بين اليتامى</a:t>
              </a:r>
              <a:r>
                <a:rPr lang="en-US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،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66BADD83-271A-7B40-9060-F1AB06494C70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9A4A01FB-0462-DA49-9F85-56A43B2706ED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EA55F9B7-209C-3341-B73B-63B01013B5D7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7038590"/>
            <a:ext cx="15368378" cy="2829311"/>
            <a:chOff x="0" y="-104775"/>
            <a:chExt cx="4047639" cy="7451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7639" cy="546402"/>
            </a:xfrm>
            <a:custGeom>
              <a:avLst/>
              <a:gdLst/>
              <a:ahLst/>
              <a:cxnLst/>
              <a:rect l="l" t="t" r="r" b="b"/>
              <a:pathLst>
                <a:path w="4047639" h="546402">
                  <a:moveTo>
                    <a:pt x="0" y="0"/>
                  </a:moveTo>
                  <a:lnTo>
                    <a:pt x="4047639" y="0"/>
                  </a:lnTo>
                  <a:lnTo>
                    <a:pt x="4047639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47639" cy="745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قد أقمت الميت والأعمى رأى، والطريح المُقعَد إشتد وقاما،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فلماذا قامت الدنيا على، شخصك الحاني وزادت في أذاها</a:t>
              </a:r>
              <a:r>
                <a:rPr lang="en-US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</a:rPr>
                <a:t>،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C334B8F2-2C9A-DA4C-B8D2-3AD0C968A45E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4F0908FF-7D2F-7E40-8FB5-CE4A0ACBECBF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0E51FE07-B9FD-F341-8629-5CE32D797B3C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76" b="-5130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0922" y="7182729"/>
            <a:ext cx="14506155" cy="2837569"/>
            <a:chOff x="0" y="-104775"/>
            <a:chExt cx="3820551" cy="7473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0551" cy="546402"/>
            </a:xfrm>
            <a:custGeom>
              <a:avLst/>
              <a:gdLst/>
              <a:ahLst/>
              <a:cxnLst/>
              <a:rect l="l" t="t" r="r" b="b"/>
              <a:pathLst>
                <a:path w="3820551" h="546402">
                  <a:moveTo>
                    <a:pt x="0" y="0"/>
                  </a:moveTo>
                  <a:lnTo>
                    <a:pt x="3820551" y="0"/>
                  </a:lnTo>
                  <a:lnTo>
                    <a:pt x="3820551" y="546402"/>
                  </a:lnTo>
                  <a:lnTo>
                    <a:pt x="0" y="546402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820551" cy="747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فلماذا أنت مصلوبٌ هنا، وأنا الخاطئ حُرٌّ أتباهى،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حكمة يا رب لا أُدركها، وحنان قد تسامى وتناهى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B1C2371F-C853-024A-9E14-BECF7A403AB7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1709C33D-134B-174A-9EC1-08CA0551E3F7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7E433DD-298E-6148-BF11-E10CE29722C4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20" t="-80510" r="-42983" b="-862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59811" y="5496742"/>
            <a:ext cx="15368378" cy="4599757"/>
            <a:chOff x="0" y="-104775"/>
            <a:chExt cx="4047639" cy="12114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7639" cy="1033079"/>
            </a:xfrm>
            <a:custGeom>
              <a:avLst/>
              <a:gdLst/>
              <a:ahLst/>
              <a:cxnLst/>
              <a:rect l="l" t="t" r="r" b="b"/>
              <a:pathLst>
                <a:path w="4047639" h="1033079">
                  <a:moveTo>
                    <a:pt x="0" y="0"/>
                  </a:moveTo>
                  <a:lnTo>
                    <a:pt x="4047639" y="0"/>
                  </a:lnTo>
                  <a:lnTo>
                    <a:pt x="4047639" y="1033079"/>
                  </a:lnTo>
                  <a:lnTo>
                    <a:pt x="0" y="1033079"/>
                  </a:lnTo>
                  <a:close/>
                </a:path>
              </a:pathLst>
            </a:custGeom>
            <a:solidFill>
              <a:srgbClr val="E3E9EF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47639" cy="1211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 أوْلى منك بالصلب أنا، صاحب العار الذي لوَّث نفسَه،</a:t>
              </a:r>
            </a:p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أنا من ضيَّعَ ويحي يومه، في ضلال مثلما ضيَّعَ أمسَه،</a:t>
              </a:r>
            </a:p>
            <a:p>
              <a:pPr algn="ctr" rtl="1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أنا من يسعى إلى الموت وفي، نشوة أو سكرة يحفر رمسَه،</a:t>
              </a:r>
            </a:p>
            <a:p>
              <a:pPr algn="ctr">
                <a:lnSpc>
                  <a:spcPts val="7279"/>
                </a:lnSpc>
              </a:pPr>
              <a:r>
                <a:rPr lang="ar-EG" sz="5199" b="1" spc="51" dirty="0">
                  <a:solidFill>
                    <a:srgbClr val="000000">
                      <a:alpha val="85882"/>
                    </a:srgbClr>
                  </a:solidFill>
                  <a:latin typeface="RoxboroughCF Medium"/>
                  <a:ea typeface="RoxboroughCF Medium"/>
                  <a:cs typeface="RoxboroughCF Medium"/>
                  <a:sym typeface="RoxboroughCF Medium"/>
                  <a:rtl/>
                </a:rPr>
                <a:t>أنا ظمآن توَّلى مسرعاً، يرتجي الحية أن تملأ كأسَه</a:t>
              </a: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852D95E4-8F15-1347-903E-47C78E006D8D}"/>
              </a:ext>
            </a:extLst>
          </p:cNvPr>
          <p:cNvGrpSpPr/>
          <p:nvPr/>
        </p:nvGrpSpPr>
        <p:grpSpPr>
          <a:xfrm>
            <a:off x="3816420" y="306872"/>
            <a:ext cx="10674000" cy="1134748"/>
            <a:chOff x="-1" y="104775"/>
            <a:chExt cx="14232000" cy="1512997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2E2975D1-5702-574D-955E-B5DCB4E4EB21}"/>
                </a:ext>
              </a:extLst>
            </p:cNvPr>
            <p:cNvSpPr/>
            <p:nvPr/>
          </p:nvSpPr>
          <p:spPr>
            <a:xfrm>
              <a:off x="-1" y="1607681"/>
              <a:ext cx="14232000" cy="10091"/>
            </a:xfrm>
            <a:prstGeom prst="rect">
              <a:avLst/>
            </a:prstGeom>
            <a:solidFill>
              <a:srgbClr val="111B1E"/>
            </a:solidFill>
            <a:ln w="31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D76F127-E20F-974B-9B1C-0831F97AED9F}"/>
                </a:ext>
              </a:extLst>
            </p:cNvPr>
            <p:cNvSpPr txBox="1"/>
            <p:nvPr/>
          </p:nvSpPr>
          <p:spPr>
            <a:xfrm>
              <a:off x="0" y="104775"/>
              <a:ext cx="14230644" cy="105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84"/>
                </a:lnSpc>
              </a:pPr>
              <a:r>
                <a:rPr lang="ar-EG" sz="5684" dirty="0">
                  <a:solidFill>
                    <a:srgbClr val="111B1E"/>
                  </a:solidFill>
                  <a:latin typeface="RoxboroughCF"/>
                  <a:ea typeface="RoxboroughCF"/>
                  <a:cs typeface="RoxboroughCF"/>
                  <a:sym typeface="RoxboroughCF"/>
                  <a:rtl/>
                </a:rPr>
                <a:t>أنت لم تنصت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646</Words>
  <Application>Microsoft Macintosh PowerPoint</Application>
  <PresentationFormat>Personnalisé</PresentationFormat>
  <Paragraphs>101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RoxboroughCF</vt:lpstr>
      <vt:lpstr>RoxboroughCF Medium</vt:lpstr>
      <vt:lpstr>Calibri</vt:lpstr>
      <vt:lpstr>Arial</vt:lpstr>
      <vt:lpstr>League Spartan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 pas te suivent</dc:title>
  <cp:lastModifiedBy>Janine MESHRKY</cp:lastModifiedBy>
  <cp:revision>3</cp:revision>
  <dcterms:created xsi:type="dcterms:W3CDTF">2006-08-16T00:00:00Z</dcterms:created>
  <dcterms:modified xsi:type="dcterms:W3CDTF">2026-04-09T18:54:41Z</dcterms:modified>
  <dc:identifier>DAHE_NgTHjw</dc:identifier>
</cp:coreProperties>
</file>